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5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6E046A-3BE6-43C1-A26A-D81A4711B930}">
          <p14:sldIdLst>
            <p14:sldId id="256"/>
            <p14:sldId id="305"/>
            <p14:sldId id="257"/>
            <p14:sldId id="258"/>
          </p14:sldIdLst>
        </p14:section>
        <p14:section name="Voting Subsystem" id="{082F2BCC-90CF-4326-9642-4C749C596624}">
          <p14:sldIdLst>
            <p14:sldId id="259"/>
            <p14:sldId id="262"/>
            <p14:sldId id="261"/>
            <p14:sldId id="263"/>
            <p14:sldId id="264"/>
            <p14:sldId id="265"/>
            <p14:sldId id="266"/>
          </p14:sldIdLst>
        </p14:section>
        <p14:section name="Accounts" id="{EB077297-77CC-4E47-ACF8-EC8701C9D50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Project&amp;Feedback" id="{14AA3FEE-20EC-4417-BE03-A5EBFE42A8C5}">
          <p14:sldIdLst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DistributedContent" id="{DB8CEE24-0143-431C-A9A0-737C4237D52E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BigData" id="{F7F60FDC-331C-4E13-B013-9A28AD427FDB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7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4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0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8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3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6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4622176-4679-4E81-82D7-C0D05C794D22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7157778-3319-4DF0-9181-2013AB16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n-BD" sz="3600" dirty="0" smtClean="0"/>
              <a:t>Local Government Development Project Automation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bn-BD" dirty="0" smtClean="0"/>
              <a:t>ringing back the power to the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1.4 Class Diagram of ManagePole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48" y="2331076"/>
            <a:ext cx="6281343" cy="4254789"/>
          </a:xfrm>
        </p:spPr>
      </p:pic>
    </p:spTree>
    <p:extLst>
      <p:ext uri="{BB962C8B-B14F-4D97-AF65-F5344CB8AC3E}">
        <p14:creationId xmlns:p14="http://schemas.microsoft.com/office/powerpoint/2010/main" val="35878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1.5 Class Diagram of SeeVotePerUser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76" y="2371681"/>
            <a:ext cx="6445314" cy="4365858"/>
          </a:xfrm>
        </p:spPr>
      </p:pic>
    </p:spTree>
    <p:extLst>
      <p:ext uri="{BB962C8B-B14F-4D97-AF65-F5344CB8AC3E}">
        <p14:creationId xmlns:p14="http://schemas.microsoft.com/office/powerpoint/2010/main" val="3221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Account Supervision Subsystem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Use Case Diagram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55" y="1680632"/>
            <a:ext cx="8796270" cy="4784562"/>
          </a:xfrm>
        </p:spPr>
      </p:pic>
    </p:spTree>
    <p:extLst>
      <p:ext uri="{BB962C8B-B14F-4D97-AF65-F5344CB8AC3E}">
        <p14:creationId xmlns:p14="http://schemas.microsoft.com/office/powerpoint/2010/main" val="13030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/>
              <a:t>2</a:t>
            </a:r>
            <a:r>
              <a:rPr lang="bn-BD" dirty="0" smtClean="0"/>
              <a:t>.1 Class Diagram of AdminBrowse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8" y="2292292"/>
            <a:ext cx="7186411" cy="4295064"/>
          </a:xfrm>
        </p:spPr>
      </p:pic>
    </p:spTree>
    <p:extLst>
      <p:ext uri="{BB962C8B-B14F-4D97-AF65-F5344CB8AC3E}">
        <p14:creationId xmlns:p14="http://schemas.microsoft.com/office/powerpoint/2010/main" val="5946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2.2 Class Diagram of Browse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09" y="2397437"/>
            <a:ext cx="6774390" cy="4312333"/>
          </a:xfrm>
        </p:spPr>
      </p:pic>
    </p:spTree>
    <p:extLst>
      <p:ext uri="{BB962C8B-B14F-4D97-AF65-F5344CB8AC3E}">
        <p14:creationId xmlns:p14="http://schemas.microsoft.com/office/powerpoint/2010/main" val="2209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2.3 Class Diagram of CountPoint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09" y="2242892"/>
            <a:ext cx="5548046" cy="4456050"/>
          </a:xfrm>
        </p:spPr>
      </p:pic>
    </p:spTree>
    <p:extLst>
      <p:ext uri="{BB962C8B-B14F-4D97-AF65-F5344CB8AC3E}">
        <p14:creationId xmlns:p14="http://schemas.microsoft.com/office/powerpoint/2010/main" val="120994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71638" cy="706964"/>
          </a:xfrm>
        </p:spPr>
        <p:txBody>
          <a:bodyPr/>
          <a:lstStyle/>
          <a:p>
            <a:r>
              <a:rPr lang="bn-BD" dirty="0" smtClean="0"/>
              <a:t>2.4 Class Diagram of CreateElectedMember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22" y="2513348"/>
            <a:ext cx="6905213" cy="3416300"/>
          </a:xfrm>
        </p:spPr>
      </p:pic>
    </p:spTree>
    <p:extLst>
      <p:ext uri="{BB962C8B-B14F-4D97-AF65-F5344CB8AC3E}">
        <p14:creationId xmlns:p14="http://schemas.microsoft.com/office/powerpoint/2010/main" val="33941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2.5 Class Diagram of GivePoint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05" y="2294407"/>
            <a:ext cx="7039133" cy="4324039"/>
          </a:xfrm>
        </p:spPr>
      </p:pic>
    </p:spTree>
    <p:extLst>
      <p:ext uri="{BB962C8B-B14F-4D97-AF65-F5344CB8AC3E}">
        <p14:creationId xmlns:p14="http://schemas.microsoft.com/office/powerpoint/2010/main" val="220778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2.6 Class Diagram of Login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86" y="2603500"/>
            <a:ext cx="5201741" cy="3416300"/>
          </a:xfrm>
        </p:spPr>
      </p:pic>
    </p:spTree>
    <p:extLst>
      <p:ext uri="{BB962C8B-B14F-4D97-AF65-F5344CB8AC3E}">
        <p14:creationId xmlns:p14="http://schemas.microsoft.com/office/powerpoint/2010/main" val="2822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Collaboration Diagrams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4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2.7 Class Diagram of Signup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38" y="2603500"/>
            <a:ext cx="4825437" cy="3416300"/>
          </a:xfrm>
        </p:spPr>
      </p:pic>
    </p:spTree>
    <p:extLst>
      <p:ext uri="{BB962C8B-B14F-4D97-AF65-F5344CB8AC3E}">
        <p14:creationId xmlns:p14="http://schemas.microsoft.com/office/powerpoint/2010/main" val="41616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2.8 Class Diagram of UpdateProfile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28" y="2036830"/>
            <a:ext cx="5985294" cy="4243198"/>
          </a:xfrm>
        </p:spPr>
      </p:pic>
    </p:spTree>
    <p:extLst>
      <p:ext uri="{BB962C8B-B14F-4D97-AF65-F5344CB8AC3E}">
        <p14:creationId xmlns:p14="http://schemas.microsoft.com/office/powerpoint/2010/main" val="16522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Projectbox</a:t>
            </a:r>
            <a:br>
              <a:rPr lang="bn-BD" dirty="0" smtClean="0"/>
            </a:br>
            <a:r>
              <a:rPr lang="bn-BD" dirty="0" smtClean="0"/>
              <a:t>and Feedback Subsystem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Use Case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1790163"/>
            <a:ext cx="8499691" cy="4842457"/>
          </a:xfrm>
        </p:spPr>
      </p:pic>
    </p:spTree>
    <p:extLst>
      <p:ext uri="{BB962C8B-B14F-4D97-AF65-F5344CB8AC3E}">
        <p14:creationId xmlns:p14="http://schemas.microsoft.com/office/powerpoint/2010/main" val="12113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3.1 Class Diagram of CastVote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19" y="2603500"/>
            <a:ext cx="8079088" cy="3416300"/>
          </a:xfrm>
        </p:spPr>
      </p:pic>
    </p:spTree>
    <p:extLst>
      <p:ext uri="{BB962C8B-B14F-4D97-AF65-F5344CB8AC3E}">
        <p14:creationId xmlns:p14="http://schemas.microsoft.com/office/powerpoint/2010/main" val="2390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9818" cy="706964"/>
          </a:xfrm>
        </p:spPr>
        <p:txBody>
          <a:bodyPr/>
          <a:lstStyle/>
          <a:p>
            <a:r>
              <a:rPr lang="bn-BD" dirty="0" smtClean="0"/>
              <a:t>3.2 Class Diagram of ProposeNewProject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84" y="2539105"/>
            <a:ext cx="7904844" cy="3416300"/>
          </a:xfrm>
        </p:spPr>
      </p:pic>
    </p:spTree>
    <p:extLst>
      <p:ext uri="{BB962C8B-B14F-4D97-AF65-F5344CB8AC3E}">
        <p14:creationId xmlns:p14="http://schemas.microsoft.com/office/powerpoint/2010/main" val="14620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011029" cy="706964"/>
          </a:xfrm>
        </p:spPr>
        <p:txBody>
          <a:bodyPr/>
          <a:lstStyle/>
          <a:p>
            <a:r>
              <a:rPr lang="bn-BD" dirty="0" smtClean="0"/>
              <a:t>3.3 Class Diagram of ArrangeConversation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0" y="2551984"/>
            <a:ext cx="6612774" cy="3416300"/>
          </a:xfrm>
        </p:spPr>
      </p:pic>
    </p:spTree>
    <p:extLst>
      <p:ext uri="{BB962C8B-B14F-4D97-AF65-F5344CB8AC3E}">
        <p14:creationId xmlns:p14="http://schemas.microsoft.com/office/powerpoint/2010/main" val="16102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3.4 Class Diagram of FlagAndUpvote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5" y="2603500"/>
            <a:ext cx="6879239" cy="3416300"/>
          </a:xfrm>
        </p:spPr>
      </p:pic>
    </p:spTree>
    <p:extLst>
      <p:ext uri="{BB962C8B-B14F-4D97-AF65-F5344CB8AC3E}">
        <p14:creationId xmlns:p14="http://schemas.microsoft.com/office/powerpoint/2010/main" val="17326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3.5 Class Diagram of UpdateProject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36" y="2384559"/>
            <a:ext cx="7799231" cy="4073648"/>
          </a:xfrm>
        </p:spPr>
      </p:pic>
    </p:spTree>
    <p:extLst>
      <p:ext uri="{BB962C8B-B14F-4D97-AF65-F5344CB8AC3E}">
        <p14:creationId xmlns:p14="http://schemas.microsoft.com/office/powerpoint/2010/main" val="24451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Distributed</a:t>
            </a:r>
            <a:br>
              <a:rPr lang="bn-BD" dirty="0" smtClean="0"/>
            </a:br>
            <a:r>
              <a:rPr lang="bn-BD" dirty="0" smtClean="0"/>
              <a:t>Content</a:t>
            </a:r>
            <a:br>
              <a:rPr lang="bn-BD" dirty="0" smtClean="0"/>
            </a:br>
            <a:r>
              <a:rPr lang="bn-BD" dirty="0" smtClean="0"/>
              <a:t>Generation</a:t>
            </a:r>
            <a:br>
              <a:rPr lang="bn-BD" dirty="0" smtClean="0"/>
            </a:br>
            <a:r>
              <a:rPr lang="bn-BD" dirty="0" smtClean="0"/>
              <a:t>Subsystem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n-BD" dirty="0" smtClean="0"/>
              <a:t>Introduction</a:t>
            </a:r>
          </a:p>
          <a:p>
            <a:r>
              <a:rPr lang="bn-BD" dirty="0" smtClean="0"/>
              <a:t>Subsystems List</a:t>
            </a:r>
          </a:p>
          <a:p>
            <a:r>
              <a:rPr lang="bn-BD" dirty="0" smtClean="0"/>
              <a:t>UseCase Diagram</a:t>
            </a:r>
          </a:p>
          <a:p>
            <a:r>
              <a:rPr lang="bn-BD" dirty="0" smtClean="0"/>
              <a:t>C</a:t>
            </a:r>
            <a:r>
              <a:rPr lang="en-US" dirty="0" err="1" smtClean="0"/>
              <a:t>ollaboration</a:t>
            </a:r>
            <a:r>
              <a:rPr lang="bn-BD" dirty="0" smtClean="0"/>
              <a:t>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Use Case Diagram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" y="1680632"/>
            <a:ext cx="10058399" cy="4990624"/>
          </a:xfrm>
        </p:spPr>
      </p:pic>
    </p:spTree>
    <p:extLst>
      <p:ext uri="{BB962C8B-B14F-4D97-AF65-F5344CB8AC3E}">
        <p14:creationId xmlns:p14="http://schemas.microsoft.com/office/powerpoint/2010/main" val="28131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/>
              <a:t>4</a:t>
            </a:r>
            <a:r>
              <a:rPr lang="bn-BD" dirty="0" smtClean="0"/>
              <a:t>.1 Class Diagram of BrowseContent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21139"/>
            <a:ext cx="8824913" cy="3181022"/>
          </a:xfrm>
        </p:spPr>
      </p:pic>
    </p:spTree>
    <p:extLst>
      <p:ext uri="{BB962C8B-B14F-4D97-AF65-F5344CB8AC3E}">
        <p14:creationId xmlns:p14="http://schemas.microsoft.com/office/powerpoint/2010/main" val="182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4.2 Class Diagram of UpdateContent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31" y="2474711"/>
            <a:ext cx="8315435" cy="4324368"/>
          </a:xfrm>
        </p:spPr>
      </p:pic>
    </p:spTree>
    <p:extLst>
      <p:ext uri="{BB962C8B-B14F-4D97-AF65-F5344CB8AC3E}">
        <p14:creationId xmlns:p14="http://schemas.microsoft.com/office/powerpoint/2010/main" val="30240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4.3 Class Diagram of ContentActivity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03" y="2603500"/>
            <a:ext cx="6920107" cy="3416300"/>
          </a:xfrm>
        </p:spPr>
      </p:pic>
    </p:spTree>
    <p:extLst>
      <p:ext uri="{BB962C8B-B14F-4D97-AF65-F5344CB8AC3E}">
        <p14:creationId xmlns:p14="http://schemas.microsoft.com/office/powerpoint/2010/main" val="26625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4.4 Class Diagram of MonitorContent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45" y="2526227"/>
            <a:ext cx="8070264" cy="4024326"/>
          </a:xfrm>
        </p:spPr>
      </p:pic>
    </p:spTree>
    <p:extLst>
      <p:ext uri="{BB962C8B-B14F-4D97-AF65-F5344CB8AC3E}">
        <p14:creationId xmlns:p14="http://schemas.microsoft.com/office/powerpoint/2010/main" val="17630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Big</a:t>
            </a:r>
            <a:br>
              <a:rPr lang="bn-BD" dirty="0" smtClean="0"/>
            </a:br>
            <a:r>
              <a:rPr lang="bn-BD" dirty="0" smtClean="0"/>
              <a:t>Data</a:t>
            </a:r>
            <a:br>
              <a:rPr lang="bn-BD" dirty="0" smtClean="0"/>
            </a:br>
            <a:r>
              <a:rPr lang="bn-BD" dirty="0" smtClean="0"/>
              <a:t>Analytics</a:t>
            </a:r>
            <a:br>
              <a:rPr lang="bn-BD" dirty="0" smtClean="0"/>
            </a:br>
            <a:r>
              <a:rPr lang="bn-BD" dirty="0" smtClean="0"/>
              <a:t>Subsystem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Use Case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" y="1803042"/>
            <a:ext cx="10212946" cy="4687910"/>
          </a:xfrm>
        </p:spPr>
      </p:pic>
    </p:spTree>
    <p:extLst>
      <p:ext uri="{BB962C8B-B14F-4D97-AF65-F5344CB8AC3E}">
        <p14:creationId xmlns:p14="http://schemas.microsoft.com/office/powerpoint/2010/main" val="189450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5.1 Class Diagram of RequestFundProjection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17" y="2487590"/>
            <a:ext cx="6843882" cy="4266554"/>
          </a:xfrm>
        </p:spPr>
      </p:pic>
    </p:spTree>
    <p:extLst>
      <p:ext uri="{BB962C8B-B14F-4D97-AF65-F5344CB8AC3E}">
        <p14:creationId xmlns:p14="http://schemas.microsoft.com/office/powerpoint/2010/main" val="31018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590578" cy="706964"/>
          </a:xfrm>
        </p:spPr>
        <p:txBody>
          <a:bodyPr/>
          <a:lstStyle/>
          <a:p>
            <a:r>
              <a:rPr lang="bn-BD" dirty="0" smtClean="0"/>
              <a:t>5.2 Class Diagram of GenerateFundProjection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10" y="2603500"/>
            <a:ext cx="7253892" cy="3416300"/>
          </a:xfrm>
        </p:spPr>
      </p:pic>
    </p:spTree>
    <p:extLst>
      <p:ext uri="{BB962C8B-B14F-4D97-AF65-F5344CB8AC3E}">
        <p14:creationId xmlns:p14="http://schemas.microsoft.com/office/powerpoint/2010/main" val="269049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5.3 Class Diagram of ViewFundProjection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47" y="2603500"/>
            <a:ext cx="7543225" cy="3416300"/>
          </a:xfrm>
        </p:spPr>
      </p:pic>
    </p:spTree>
    <p:extLst>
      <p:ext uri="{BB962C8B-B14F-4D97-AF65-F5344CB8AC3E}">
        <p14:creationId xmlns:p14="http://schemas.microsoft.com/office/powerpoint/2010/main" val="2918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Subsystems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n-BD" dirty="0" smtClean="0"/>
              <a:t>Voting Subsystem</a:t>
            </a:r>
          </a:p>
          <a:p>
            <a:r>
              <a:rPr lang="bn-BD" dirty="0" smtClean="0"/>
              <a:t>Account Supervision</a:t>
            </a:r>
          </a:p>
          <a:p>
            <a:r>
              <a:rPr lang="bn-BD" dirty="0" smtClean="0"/>
              <a:t>Project Box &amp; Feedback</a:t>
            </a:r>
          </a:p>
          <a:p>
            <a:r>
              <a:rPr lang="bn-BD" dirty="0" smtClean="0"/>
              <a:t>Distributed Content Generation</a:t>
            </a:r>
          </a:p>
          <a:p>
            <a:r>
              <a:rPr lang="bn-BD" dirty="0" smtClean="0"/>
              <a:t>Big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5.4 Class Diagram of RequestLiveVotingTrend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5" y="2603500"/>
            <a:ext cx="6047463" cy="3416300"/>
          </a:xfrm>
        </p:spPr>
      </p:pic>
    </p:spTree>
    <p:extLst>
      <p:ext uri="{BB962C8B-B14F-4D97-AF65-F5344CB8AC3E}">
        <p14:creationId xmlns:p14="http://schemas.microsoft.com/office/powerpoint/2010/main" val="382881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590578" cy="706964"/>
          </a:xfrm>
        </p:spPr>
        <p:txBody>
          <a:bodyPr/>
          <a:lstStyle/>
          <a:p>
            <a:r>
              <a:rPr lang="bn-BD" dirty="0" smtClean="0"/>
              <a:t>5.5 Class Diagram of GenerateLiveVotingTrend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85" y="2603500"/>
            <a:ext cx="7541342" cy="3416300"/>
          </a:xfrm>
        </p:spPr>
      </p:pic>
    </p:spTree>
    <p:extLst>
      <p:ext uri="{BB962C8B-B14F-4D97-AF65-F5344CB8AC3E}">
        <p14:creationId xmlns:p14="http://schemas.microsoft.com/office/powerpoint/2010/main" val="40155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5.6 Class Diagram of ViewLiveVotingTrend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16" y="2603500"/>
            <a:ext cx="7432880" cy="3416300"/>
          </a:xfrm>
        </p:spPr>
      </p:pic>
    </p:spTree>
    <p:extLst>
      <p:ext uri="{BB962C8B-B14F-4D97-AF65-F5344CB8AC3E}">
        <p14:creationId xmlns:p14="http://schemas.microsoft.com/office/powerpoint/2010/main" val="28201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5.7 Class Diagram of RequestPopularityTrend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03" y="2603500"/>
            <a:ext cx="6287106" cy="3416300"/>
          </a:xfrm>
        </p:spPr>
      </p:pic>
    </p:spTree>
    <p:extLst>
      <p:ext uri="{BB962C8B-B14F-4D97-AF65-F5344CB8AC3E}">
        <p14:creationId xmlns:p14="http://schemas.microsoft.com/office/powerpoint/2010/main" val="22649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590578" cy="706964"/>
          </a:xfrm>
        </p:spPr>
        <p:txBody>
          <a:bodyPr/>
          <a:lstStyle/>
          <a:p>
            <a:r>
              <a:rPr lang="bn-BD" dirty="0" smtClean="0"/>
              <a:t>5.8 Class Diagram of GeneratePopularityTrend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85" y="2603500"/>
            <a:ext cx="7541342" cy="3416300"/>
          </a:xfrm>
        </p:spPr>
      </p:pic>
    </p:spTree>
    <p:extLst>
      <p:ext uri="{BB962C8B-B14F-4D97-AF65-F5344CB8AC3E}">
        <p14:creationId xmlns:p14="http://schemas.microsoft.com/office/powerpoint/2010/main" val="3941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5.9 Class Diagram of ViewPopularityTrend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77" y="2833352"/>
            <a:ext cx="7432880" cy="3416300"/>
          </a:xfrm>
        </p:spPr>
      </p:pic>
      <p:sp>
        <p:nvSpPr>
          <p:cNvPr id="7" name="TextBox 6"/>
          <p:cNvSpPr txBox="1"/>
          <p:nvPr/>
        </p:nvSpPr>
        <p:spPr>
          <a:xfrm>
            <a:off x="7070501" y="2833352"/>
            <a:ext cx="1447832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ViewPopularityTrend</a:t>
            </a:r>
            <a:endParaRPr lang="en-US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&lt;&lt;Control&gt;&gt;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49" y="922152"/>
            <a:ext cx="10603457" cy="706964"/>
          </a:xfrm>
        </p:spPr>
        <p:txBody>
          <a:bodyPr/>
          <a:lstStyle/>
          <a:p>
            <a:r>
              <a:rPr lang="bn-BD" dirty="0" smtClean="0"/>
              <a:t>5.10 Class Diagram of RequestVotingProjection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5" y="2603500"/>
            <a:ext cx="6047463" cy="3416300"/>
          </a:xfrm>
        </p:spPr>
      </p:pic>
    </p:spTree>
    <p:extLst>
      <p:ext uri="{BB962C8B-B14F-4D97-AF65-F5344CB8AC3E}">
        <p14:creationId xmlns:p14="http://schemas.microsoft.com/office/powerpoint/2010/main" val="20689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9" y="922152"/>
            <a:ext cx="11496541" cy="706964"/>
          </a:xfrm>
        </p:spPr>
        <p:txBody>
          <a:bodyPr/>
          <a:lstStyle/>
          <a:p>
            <a:r>
              <a:rPr lang="bn-BD" dirty="0" smtClean="0"/>
              <a:t>5.11 Class Diagram of GenerateVotingProjection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10" y="2603500"/>
            <a:ext cx="7253892" cy="3416300"/>
          </a:xfrm>
        </p:spPr>
      </p:pic>
    </p:spTree>
    <p:extLst>
      <p:ext uri="{BB962C8B-B14F-4D97-AF65-F5344CB8AC3E}">
        <p14:creationId xmlns:p14="http://schemas.microsoft.com/office/powerpoint/2010/main" val="20261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50" y="922152"/>
            <a:ext cx="10384516" cy="706964"/>
          </a:xfrm>
        </p:spPr>
        <p:txBody>
          <a:bodyPr/>
          <a:lstStyle/>
          <a:p>
            <a:r>
              <a:rPr lang="bn-BD" dirty="0" smtClean="0"/>
              <a:t>5.12 Class Diagram of ViewVotingProjection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44" y="2603500"/>
            <a:ext cx="7543225" cy="3416300"/>
          </a:xfrm>
        </p:spPr>
      </p:pic>
    </p:spTree>
    <p:extLst>
      <p:ext uri="{BB962C8B-B14F-4D97-AF65-F5344CB8AC3E}">
        <p14:creationId xmlns:p14="http://schemas.microsoft.com/office/powerpoint/2010/main" val="15997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326524"/>
            <a:ext cx="8825660" cy="2866657"/>
          </a:xfrm>
        </p:spPr>
        <p:txBody>
          <a:bodyPr/>
          <a:lstStyle/>
          <a:p>
            <a:r>
              <a:rPr lang="bn-BD" dirty="0" smtClean="0"/>
              <a:t>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2287" y="2066367"/>
            <a:ext cx="75598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n-BD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395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Voting Subsystem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Use Case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11" y="1680632"/>
            <a:ext cx="8409539" cy="5237433"/>
          </a:xfrm>
        </p:spPr>
      </p:pic>
    </p:spTree>
    <p:extLst>
      <p:ext uri="{BB962C8B-B14F-4D97-AF65-F5344CB8AC3E}">
        <p14:creationId xmlns:p14="http://schemas.microsoft.com/office/powerpoint/2010/main" val="38608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1.1 Class Diagram of CastVote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36" y="2603500"/>
            <a:ext cx="8520841" cy="3416300"/>
          </a:xfrm>
        </p:spPr>
      </p:pic>
    </p:spTree>
    <p:extLst>
      <p:ext uri="{BB962C8B-B14F-4D97-AF65-F5344CB8AC3E}">
        <p14:creationId xmlns:p14="http://schemas.microsoft.com/office/powerpoint/2010/main" val="38478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dirty="0" smtClean="0"/>
              <a:t>1.2 Class Diagram of ViewResult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42" y="2603500"/>
            <a:ext cx="5634829" cy="3416300"/>
          </a:xfrm>
        </p:spPr>
      </p:pic>
    </p:spTree>
    <p:extLst>
      <p:ext uri="{BB962C8B-B14F-4D97-AF65-F5344CB8AC3E}">
        <p14:creationId xmlns:p14="http://schemas.microsoft.com/office/powerpoint/2010/main" val="2595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217091" cy="706964"/>
          </a:xfrm>
        </p:spPr>
        <p:txBody>
          <a:bodyPr/>
          <a:lstStyle/>
          <a:p>
            <a:r>
              <a:rPr lang="bn-BD" dirty="0" smtClean="0"/>
              <a:t>1.3 Class Diagram of SetPoleDocumentation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49" y="2603500"/>
            <a:ext cx="8891203" cy="3823058"/>
          </a:xfrm>
        </p:spPr>
      </p:pic>
    </p:spTree>
    <p:extLst>
      <p:ext uri="{BB962C8B-B14F-4D97-AF65-F5344CB8AC3E}">
        <p14:creationId xmlns:p14="http://schemas.microsoft.com/office/powerpoint/2010/main" val="5159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</TotalTime>
  <Words>242</Words>
  <Application>Microsoft Office PowerPoint</Application>
  <PresentationFormat>Widescreen</PresentationFormat>
  <Paragraphs>62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Century Gothic</vt:lpstr>
      <vt:lpstr>Vrinda</vt:lpstr>
      <vt:lpstr>Wingdings 3</vt:lpstr>
      <vt:lpstr>Ion Boardroom</vt:lpstr>
      <vt:lpstr>Local Government Development Project Automation</vt:lpstr>
      <vt:lpstr>Collaboration Diagrams</vt:lpstr>
      <vt:lpstr>Table of contents</vt:lpstr>
      <vt:lpstr>Subsystems List</vt:lpstr>
      <vt:lpstr>Voting Subsystem</vt:lpstr>
      <vt:lpstr>Use Case Diagram </vt:lpstr>
      <vt:lpstr>1.1 Class Diagram of CastVote </vt:lpstr>
      <vt:lpstr>1.2 Class Diagram of ViewResult</vt:lpstr>
      <vt:lpstr>1.3 Class Diagram of SetPoleDocumentation </vt:lpstr>
      <vt:lpstr>1.4 Class Diagram of ManagePole </vt:lpstr>
      <vt:lpstr>1.5 Class Diagram of SeeVotePerUser </vt:lpstr>
      <vt:lpstr>Account Supervision Subsystem</vt:lpstr>
      <vt:lpstr>Use Case Diagram </vt:lpstr>
      <vt:lpstr>2.1 Class Diagram of AdminBrowse </vt:lpstr>
      <vt:lpstr>2.2 Class Diagram of Browse </vt:lpstr>
      <vt:lpstr>2.3 Class Diagram of CountPoint </vt:lpstr>
      <vt:lpstr>2.4 Class Diagram of CreateElectedMember </vt:lpstr>
      <vt:lpstr>2.5 Class Diagram of GivePoint</vt:lpstr>
      <vt:lpstr>2.6 Class Diagram of Login</vt:lpstr>
      <vt:lpstr>2.7 Class Diagram of Signup </vt:lpstr>
      <vt:lpstr>2.8 Class Diagram of UpdateProfile </vt:lpstr>
      <vt:lpstr>Projectbox and Feedback Subsystem</vt:lpstr>
      <vt:lpstr>Use Case Diagram </vt:lpstr>
      <vt:lpstr>3.1 Class Diagram of CastVote</vt:lpstr>
      <vt:lpstr>3.2 Class Diagram of ProposeNewProject</vt:lpstr>
      <vt:lpstr>3.3 Class Diagram of ArrangeConversation</vt:lpstr>
      <vt:lpstr>3.4 Class Diagram of FlagAndUpvote</vt:lpstr>
      <vt:lpstr>3.5 Class Diagram of UpdateProject</vt:lpstr>
      <vt:lpstr>Distributed Content Generation Subsystem</vt:lpstr>
      <vt:lpstr>Use Case Diagram </vt:lpstr>
      <vt:lpstr>4.1 Class Diagram of BrowseContent</vt:lpstr>
      <vt:lpstr>4.2 Class Diagram of UpdateContent</vt:lpstr>
      <vt:lpstr>4.3 Class Diagram of ContentActivity</vt:lpstr>
      <vt:lpstr>4.4 Class Diagram of MonitorContent</vt:lpstr>
      <vt:lpstr>Big Data Analytics Subsystem</vt:lpstr>
      <vt:lpstr>Use Case Diagram </vt:lpstr>
      <vt:lpstr>5.1 Class Diagram of RequestFundProjection</vt:lpstr>
      <vt:lpstr>5.2 Class Diagram of GenerateFundProjection</vt:lpstr>
      <vt:lpstr>5.3 Class Diagram of ViewFundProjection</vt:lpstr>
      <vt:lpstr>5.4 Class Diagram of RequestLiveVotingTrend</vt:lpstr>
      <vt:lpstr>5.5 Class Diagram of GenerateLiveVotingTrend</vt:lpstr>
      <vt:lpstr>5.6 Class Diagram of ViewLiveVotingTrend</vt:lpstr>
      <vt:lpstr>5.7 Class Diagram of RequestPopularityTrend</vt:lpstr>
      <vt:lpstr>5.8 Class Diagram of GeneratePopularityTrend</vt:lpstr>
      <vt:lpstr>5.9 Class Diagram of ViewPopularityTrend</vt:lpstr>
      <vt:lpstr>5.10 Class Diagram of RequestVotingProjection</vt:lpstr>
      <vt:lpstr>5.11 Class Diagram of GenerateVotingProjection</vt:lpstr>
      <vt:lpstr>5.12 Class Diagram of ViewVotingProjection</vt:lpstr>
      <vt:lpstr>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Government Development Project Automation</dc:title>
  <dc:creator>Farabi</dc:creator>
  <cp:lastModifiedBy>Farabi</cp:lastModifiedBy>
  <cp:revision>12</cp:revision>
  <dcterms:created xsi:type="dcterms:W3CDTF">2015-04-11T06:57:12Z</dcterms:created>
  <dcterms:modified xsi:type="dcterms:W3CDTF">2015-04-24T19:36:49Z</dcterms:modified>
</cp:coreProperties>
</file>